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57" r:id="rId3"/>
    <p:sldId id="262" r:id="rId4"/>
    <p:sldId id="263" r:id="rId5"/>
    <p:sldId id="264" r:id="rId6"/>
    <p:sldId id="299" r:id="rId7"/>
    <p:sldId id="300" r:id="rId8"/>
    <p:sldId id="301" r:id="rId9"/>
    <p:sldId id="259" r:id="rId10"/>
    <p:sldId id="260" r:id="rId11"/>
    <p:sldId id="287" r:id="rId12"/>
    <p:sldId id="288" r:id="rId13"/>
    <p:sldId id="305" r:id="rId14"/>
    <p:sldId id="297" r:id="rId15"/>
    <p:sldId id="296" r:id="rId16"/>
    <p:sldId id="306" r:id="rId17"/>
    <p:sldId id="282" r:id="rId18"/>
    <p:sldId id="307" r:id="rId19"/>
    <p:sldId id="285" r:id="rId20"/>
    <p:sldId id="308" r:id="rId21"/>
    <p:sldId id="284" r:id="rId22"/>
    <p:sldId id="286" r:id="rId23"/>
    <p:sldId id="289" r:id="rId24"/>
    <p:sldId id="298" r:id="rId25"/>
    <p:sldId id="265" r:id="rId26"/>
    <p:sldId id="303" r:id="rId27"/>
    <p:sldId id="266" r:id="rId28"/>
    <p:sldId id="274" r:id="rId29"/>
    <p:sldId id="304" r:id="rId30"/>
    <p:sldId id="291" r:id="rId31"/>
    <p:sldId id="290" r:id="rId32"/>
    <p:sldId id="292" r:id="rId33"/>
    <p:sldId id="293" r:id="rId34"/>
    <p:sldId id="271" r:id="rId35"/>
    <p:sldId id="294" r:id="rId36"/>
    <p:sldId id="272" r:id="rId37"/>
    <p:sldId id="278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04" autoAdjust="0"/>
    <p:restoredTop sz="94660"/>
  </p:normalViewPr>
  <p:slideViewPr>
    <p:cSldViewPr>
      <p:cViewPr varScale="1">
        <p:scale>
          <a:sx n="74" d="100"/>
          <a:sy n="74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231CA-C12E-4713-B8AD-DDC677EBDC5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568CE-CA42-446B-99CF-C756737FD44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568CE-CA42-446B-99CF-C756737FD44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795588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>
                <a:latin typeface="Blackadder ITC" pitchFamily="82" charset="0"/>
              </a:rPr>
              <a:t>Rodowo </a:t>
            </a:r>
            <a:r>
              <a:rPr lang="pl-PL" sz="6600" dirty="0" err="1" smtClean="0">
                <a:latin typeface="Blackadder ITC" pitchFamily="82" charset="0"/>
              </a:rPr>
              <a:t>invites</a:t>
            </a:r>
            <a:r>
              <a:rPr lang="pl-PL" sz="6600" dirty="0" smtClean="0">
                <a:latin typeface="Blackadder ITC" pitchFamily="82" charset="0"/>
              </a:rPr>
              <a:t> </a:t>
            </a:r>
            <a:r>
              <a:rPr lang="pl-PL" sz="6600" dirty="0" err="1" smtClean="0">
                <a:latin typeface="Blackadder ITC" pitchFamily="82" charset="0"/>
              </a:rPr>
              <a:t>you</a:t>
            </a:r>
            <a:endParaRPr lang="pl-PL" sz="6600" dirty="0">
              <a:latin typeface="Blackadder ITC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Outside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smtClean="0">
                <a:latin typeface="Blackadder ITC" pitchFamily="82" charset="0"/>
              </a:rPr>
              <a:t>and 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inside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err="1" smtClean="0">
                <a:latin typeface="Blackadder ITC" pitchFamily="82" charset="0"/>
              </a:rPr>
              <a:t>church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k2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643050"/>
            <a:ext cx="3299697" cy="4071966"/>
          </a:xfrm>
        </p:spPr>
      </p:pic>
      <p:pic>
        <p:nvPicPr>
          <p:cNvPr id="6" name="Symbol zastępczy zawartości 5" descr="k6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3504" y="2500306"/>
            <a:ext cx="3643338" cy="400052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At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entrance</a:t>
            </a:r>
            <a:r>
              <a:rPr lang="pl-PL" dirty="0" smtClean="0">
                <a:latin typeface="Blackadder ITC" pitchFamily="82" charset="0"/>
              </a:rPr>
              <a:t> to </a:t>
            </a:r>
            <a:r>
              <a:rPr lang="pl-PL" dirty="0" smtClean="0">
                <a:latin typeface="Blackadder ITC" pitchFamily="82" charset="0"/>
              </a:rPr>
              <a:t>eternity...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6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5" y="1857364"/>
            <a:ext cx="3395510" cy="4391036"/>
          </a:xfrm>
        </p:spPr>
      </p:pic>
      <p:pic>
        <p:nvPicPr>
          <p:cNvPr id="6" name="Symbol zastępczy zawartości 5" descr="2008071113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1285860"/>
            <a:ext cx="3786214" cy="450059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lackadder ITC" pitchFamily="82" charset="0"/>
              </a:rPr>
              <a:t>Old </a:t>
            </a:r>
            <a:r>
              <a:rPr lang="pl-PL" dirty="0" err="1" smtClean="0">
                <a:latin typeface="Blackadder ITC" pitchFamily="82" charset="0"/>
              </a:rPr>
              <a:t>tombs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67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5" y="1722438"/>
            <a:ext cx="3395510" cy="4525962"/>
          </a:xfrm>
        </p:spPr>
      </p:pic>
      <p:pic>
        <p:nvPicPr>
          <p:cNvPr id="6" name="Symbol zastępczy zawartości 5" descr="IMG_67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9716" y="2285992"/>
            <a:ext cx="3873760" cy="335758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643206"/>
          </a:xfrm>
        </p:spPr>
        <p:txBody>
          <a:bodyPr/>
          <a:lstStyle/>
          <a:p>
            <a:r>
              <a:rPr lang="pl-PL" dirty="0" err="1" smtClean="0">
                <a:latin typeface="Blackadder ITC" pitchFamily="82" charset="0"/>
              </a:rPr>
              <a:t>What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err="1" smtClean="0">
                <a:latin typeface="Blackadder ITC" pitchFamily="82" charset="0"/>
              </a:rPr>
              <a:t>is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smtClean="0">
                <a:latin typeface="Blackadder ITC" pitchFamily="82" charset="0"/>
              </a:rPr>
              <a:t>a 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village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err="1" smtClean="0">
                <a:latin typeface="Blackadder ITC" pitchFamily="82" charset="0"/>
              </a:rPr>
              <a:t>without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smtClean="0">
                <a:latin typeface="Blackadder ITC" pitchFamily="82" charset="0"/>
              </a:rPr>
              <a:t>  </a:t>
            </a:r>
            <a:r>
              <a:rPr lang="pl-PL" dirty="0" err="1" smtClean="0">
                <a:latin typeface="Blackadder ITC" pitchFamily="82" charset="0"/>
              </a:rPr>
              <a:t>School</a:t>
            </a:r>
            <a:r>
              <a:rPr lang="pl-PL" dirty="0" smtClean="0">
                <a:latin typeface="Blackadder ITC" pitchFamily="82" charset="0"/>
              </a:rPr>
              <a:t>?!</a:t>
            </a:r>
            <a:endParaRPr lang="pl-PL" dirty="0">
              <a:latin typeface="Blackadder ITC" pitchFamily="82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286000" y="2967335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2800" dirty="0" err="1" smtClean="0">
                <a:latin typeface="Blackadder ITC" pitchFamily="82" charset="0"/>
              </a:rPr>
              <a:t>The</a:t>
            </a:r>
            <a:r>
              <a:rPr lang="pl-PL" sz="2800" dirty="0" smtClean="0">
                <a:latin typeface="Blackadder ITC" pitchFamily="82" charset="0"/>
              </a:rPr>
              <a:t>  first </a:t>
            </a:r>
            <a:r>
              <a:rPr lang="pl-PL" sz="2800" dirty="0" err="1" smtClean="0">
                <a:latin typeface="Blackadder ITC" pitchFamily="82" charset="0"/>
              </a:rPr>
              <a:t>school</a:t>
            </a:r>
            <a:r>
              <a:rPr lang="pl-PL" sz="2800" dirty="0" smtClean="0">
                <a:latin typeface="Blackadder ITC" pitchFamily="82" charset="0"/>
              </a:rPr>
              <a:t>   was  </a:t>
            </a:r>
            <a:r>
              <a:rPr lang="pl-PL" sz="2800" dirty="0" err="1" smtClean="0">
                <a:latin typeface="Blackadder ITC" pitchFamily="82" charset="0"/>
              </a:rPr>
              <a:t>established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in</a:t>
            </a:r>
            <a:r>
              <a:rPr lang="pl-PL" sz="2800" dirty="0" smtClean="0">
                <a:latin typeface="Blackadder ITC" pitchFamily="82" charset="0"/>
              </a:rPr>
              <a:t> Rodowo  </a:t>
            </a:r>
            <a:r>
              <a:rPr lang="pl-PL" sz="2800" dirty="0" err="1" smtClean="0">
                <a:latin typeface="Blackadder ITC" pitchFamily="82" charset="0"/>
              </a:rPr>
              <a:t>in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smtClean="0">
                <a:latin typeface="Blackadder ITC" pitchFamily="82" charset="0"/>
              </a:rPr>
              <a:t>1890.  </a:t>
            </a:r>
            <a:r>
              <a:rPr lang="pl-PL" sz="2800" dirty="0" err="1" smtClean="0">
                <a:latin typeface="Blackadder ITC" pitchFamily="82" charset="0"/>
              </a:rPr>
              <a:t>At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that</a:t>
            </a:r>
            <a:r>
              <a:rPr lang="pl-PL" sz="2800" dirty="0" smtClean="0">
                <a:latin typeface="Blackadder ITC" pitchFamily="82" charset="0"/>
              </a:rPr>
              <a:t>  time </a:t>
            </a:r>
            <a:r>
              <a:rPr lang="pl-PL" sz="2800" dirty="0" err="1" smtClean="0">
                <a:latin typeface="Blackadder ITC" pitchFamily="82" charset="0"/>
              </a:rPr>
              <a:t>the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lessons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were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conducted</a:t>
            </a:r>
            <a:r>
              <a:rPr lang="pl-PL" sz="2800" dirty="0" smtClean="0">
                <a:latin typeface="Blackadder ITC" pitchFamily="82" charset="0"/>
              </a:rPr>
              <a:t>  </a:t>
            </a:r>
            <a:r>
              <a:rPr lang="pl-PL" sz="2800" dirty="0" err="1" smtClean="0">
                <a:latin typeface="Blackadder ITC" pitchFamily="82" charset="0"/>
              </a:rPr>
              <a:t>in</a:t>
            </a:r>
            <a:r>
              <a:rPr lang="pl-PL" sz="2800" dirty="0" smtClean="0">
                <a:latin typeface="Blackadder ITC" pitchFamily="82" charset="0"/>
              </a:rPr>
              <a:t> German</a:t>
            </a:r>
            <a:r>
              <a:rPr lang="pl-PL" dirty="0" smtClean="0">
                <a:latin typeface="Blackadder ITC" pitchFamily="82" charset="0"/>
              </a:rPr>
              <a:t>. </a:t>
            </a:r>
          </a:p>
          <a:p>
            <a:pPr algn="just"/>
            <a:endParaRPr lang="pl-PL" dirty="0" smtClean="0">
              <a:latin typeface="Blackadder ITC" pitchFamily="82" charset="0"/>
            </a:endParaRPr>
          </a:p>
          <a:p>
            <a:pPr algn="just"/>
            <a:r>
              <a:rPr lang="pl-PL" sz="2800" dirty="0" smtClean="0">
                <a:latin typeface="Blackadder ITC" pitchFamily="82" charset="0"/>
              </a:rPr>
              <a:t>In  1989  </a:t>
            </a:r>
            <a:r>
              <a:rPr lang="pl-PL" sz="2800" dirty="0" err="1" smtClean="0">
                <a:latin typeface="Blackadder ITC" pitchFamily="82" charset="0"/>
              </a:rPr>
              <a:t>the</a:t>
            </a:r>
            <a:r>
              <a:rPr lang="pl-PL" sz="2800" dirty="0" smtClean="0">
                <a:latin typeface="Blackadder ITC" pitchFamily="82" charset="0"/>
              </a:rPr>
              <a:t>   modern  </a:t>
            </a:r>
            <a:r>
              <a:rPr lang="pl-PL" sz="2800" dirty="0" err="1" smtClean="0">
                <a:latin typeface="Blackadder ITC" pitchFamily="82" charset="0"/>
              </a:rPr>
              <a:t>building</a:t>
            </a:r>
            <a:r>
              <a:rPr lang="pl-PL" sz="2800" dirty="0" smtClean="0">
                <a:latin typeface="Blackadder ITC" pitchFamily="82" charset="0"/>
              </a:rPr>
              <a:t>  was </a:t>
            </a:r>
            <a:r>
              <a:rPr lang="pl-PL" sz="2800" dirty="0" err="1" smtClean="0">
                <a:latin typeface="Blackadder ITC" pitchFamily="82" charset="0"/>
              </a:rPr>
              <a:t>given</a:t>
            </a:r>
            <a:r>
              <a:rPr lang="pl-PL" sz="2800" dirty="0" smtClean="0">
                <a:latin typeface="Blackadder ITC" pitchFamily="82" charset="0"/>
              </a:rPr>
              <a:t>  for  </a:t>
            </a:r>
            <a:r>
              <a:rPr lang="pl-PL" sz="2800" dirty="0" err="1" smtClean="0">
                <a:latin typeface="Blackadder ITC" pitchFamily="82" charset="0"/>
              </a:rPr>
              <a:t>use</a:t>
            </a:r>
            <a:r>
              <a:rPr lang="pl-PL" sz="2800" dirty="0" smtClean="0">
                <a:latin typeface="Blackadder ITC" pitchFamily="82" charset="0"/>
              </a:rPr>
              <a:t>. </a:t>
            </a:r>
            <a:endParaRPr lang="pl-PL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357166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                                  </a:t>
            </a:r>
            <a:r>
              <a:rPr lang="pl-PL" sz="4000" dirty="0" err="1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Our</a:t>
            </a: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 </a:t>
            </a:r>
            <a:r>
              <a:rPr lang="pl-PL" sz="4000" dirty="0" err="1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school</a:t>
            </a: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  </a:t>
            </a:r>
            <a:endParaRPr lang="pl-PL" sz="4000" dirty="0">
              <a:solidFill>
                <a:schemeClr val="accent1">
                  <a:lumMod val="75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14282" y="1357298"/>
            <a:ext cx="87154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</a:p>
          <a:p>
            <a:endParaRPr lang="pl-PL" sz="2800" dirty="0" smtClean="0">
              <a:solidFill>
                <a:schemeClr val="tx1">
                  <a:lumMod val="95000"/>
                </a:schemeClr>
              </a:solidFill>
              <a:latin typeface="Blackadder ITC" pitchFamily="82" charset="0"/>
            </a:endParaRPr>
          </a:p>
          <a:p>
            <a:endParaRPr lang="pl-PL" sz="2800" dirty="0" smtClean="0">
              <a:solidFill>
                <a:schemeClr val="tx1">
                  <a:lumMod val="95000"/>
                </a:schemeClr>
              </a:solidFill>
              <a:latin typeface="Blackadder ITC" pitchFamily="82" charset="0"/>
            </a:endParaRPr>
          </a:p>
          <a:p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      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There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are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about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15o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pupils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in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our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school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. </a:t>
            </a:r>
          </a:p>
          <a:p>
            <a:endParaRPr lang="pl-PL" sz="2800" dirty="0" smtClean="0">
              <a:solidFill>
                <a:schemeClr val="tx1">
                  <a:lumMod val="95000"/>
                </a:schemeClr>
              </a:solidFill>
              <a:latin typeface="Blackadder ITC" pitchFamily="82" charset="0"/>
            </a:endParaRPr>
          </a:p>
          <a:p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                      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Everyone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enjoys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going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to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school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.</a:t>
            </a:r>
          </a:p>
          <a:p>
            <a:endParaRPr lang="pl-PL" sz="2800" dirty="0" smtClean="0">
              <a:solidFill>
                <a:schemeClr val="tx1">
                  <a:lumMod val="95000"/>
                </a:schemeClr>
              </a:solidFill>
              <a:latin typeface="Blackadder ITC" pitchFamily="82" charset="0"/>
            </a:endParaRPr>
          </a:p>
          <a:p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                                           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Everyone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is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happy 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 </a:t>
            </a:r>
            <a:r>
              <a:rPr lang="pl-PL" sz="2800" dirty="0" err="1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here</a:t>
            </a:r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  <a:latin typeface="Blackadder ITC" pitchFamily="82" charset="0"/>
              </a:rPr>
              <a:t>.</a:t>
            </a:r>
          </a:p>
          <a:p>
            <a:endParaRPr lang="pl-PL" sz="2800" dirty="0" smtClean="0">
              <a:solidFill>
                <a:schemeClr val="tx1">
                  <a:lumMod val="95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obrazu 5" descr="DSCF31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70" r="5670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                                          </a:t>
            </a:r>
            <a:r>
              <a:rPr lang="pl-PL" sz="2400" dirty="0" err="1" smtClean="0">
                <a:latin typeface="Blackadder ITC" pitchFamily="82" charset="0"/>
              </a:rPr>
              <a:t>During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the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Open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Days</a:t>
            </a:r>
            <a:endParaRPr lang="pl-PL" sz="2400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Our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colourful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school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67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Blackadder ITC" pitchFamily="82" charset="0"/>
              </a:rPr>
              <a:t>          </a:t>
            </a:r>
            <a:r>
              <a:rPr lang="pl-PL" sz="4400" dirty="0" err="1" smtClean="0">
                <a:latin typeface="Blackadder ITC" pitchFamily="82" charset="0"/>
              </a:rPr>
              <a:t>School</a:t>
            </a:r>
            <a:r>
              <a:rPr lang="pl-PL" sz="4400" dirty="0" smtClean="0">
                <a:latin typeface="Blackadder ITC" pitchFamily="82" charset="0"/>
              </a:rPr>
              <a:t> </a:t>
            </a:r>
            <a:r>
              <a:rPr lang="pl-PL" sz="4400" dirty="0" err="1" smtClean="0">
                <a:latin typeface="Blackadder ITC" pitchFamily="82" charset="0"/>
              </a:rPr>
              <a:t>trip</a:t>
            </a:r>
            <a:r>
              <a:rPr lang="pl-PL" sz="4400" dirty="0" smtClean="0">
                <a:latin typeface="Blackadder ITC" pitchFamily="82" charset="0"/>
              </a:rPr>
              <a:t> to </a:t>
            </a:r>
            <a:r>
              <a:rPr lang="pl-PL" sz="4400" dirty="0" err="1" smtClean="0">
                <a:latin typeface="Blackadder ITC" pitchFamily="82" charset="0"/>
              </a:rPr>
              <a:t>the</a:t>
            </a:r>
            <a:r>
              <a:rPr lang="pl-PL" sz="4400" dirty="0" smtClean="0">
                <a:latin typeface="Blackadder ITC" pitchFamily="82" charset="0"/>
              </a:rPr>
              <a:t> capital city</a:t>
            </a:r>
            <a:endParaRPr lang="pl-PL" sz="4400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4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lackadder ITC" pitchFamily="82" charset="0"/>
              </a:rPr>
              <a:t>Euro </a:t>
            </a:r>
            <a:r>
              <a:rPr lang="pl-PL" dirty="0" smtClean="0">
                <a:latin typeface="Blackadder ITC" pitchFamily="82" charset="0"/>
              </a:rPr>
              <a:t> 2012  </a:t>
            </a:r>
            <a:r>
              <a:rPr lang="pl-PL" dirty="0" err="1" smtClean="0">
                <a:latin typeface="Blackadder ITC" pitchFamily="82" charset="0"/>
              </a:rPr>
              <a:t>in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smtClean="0">
                <a:latin typeface="Blackadder ITC" pitchFamily="82" charset="0"/>
              </a:rPr>
              <a:t> Rodowo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5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lackadder ITC" pitchFamily="82" charset="0"/>
              </a:rPr>
              <a:t>Rodowo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r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5" y="2285992"/>
            <a:ext cx="5286413" cy="3988222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err="1" smtClean="0">
                <a:latin typeface="Blackadder ITC" pitchFamily="82" charset="0"/>
              </a:rPr>
              <a:t>Exhausted</a:t>
            </a:r>
            <a:r>
              <a:rPr lang="pl-PL" sz="4000" dirty="0" smtClean="0">
                <a:latin typeface="Blackadder ITC" pitchFamily="82" charset="0"/>
              </a:rPr>
              <a:t> but </a:t>
            </a:r>
            <a:r>
              <a:rPr lang="pl-PL" sz="4000" dirty="0" err="1" smtClean="0">
                <a:latin typeface="Blackadder ITC" pitchFamily="82" charset="0"/>
              </a:rPr>
              <a:t>satisfied</a:t>
            </a:r>
            <a:r>
              <a:rPr lang="pl-PL" sz="4000" dirty="0" smtClean="0">
                <a:latin typeface="Blackadder ITC" pitchFamily="82" charset="0"/>
              </a:rPr>
              <a:t> – </a:t>
            </a:r>
            <a:r>
              <a:rPr lang="pl-PL" sz="4000" dirty="0" err="1" smtClean="0">
                <a:latin typeface="Blackadder ITC" pitchFamily="82" charset="0"/>
              </a:rPr>
              <a:t>school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trip</a:t>
            </a:r>
            <a:r>
              <a:rPr lang="pl-PL" sz="4000" dirty="0" smtClean="0">
                <a:latin typeface="Blackadder ITC" pitchFamily="82" charset="0"/>
              </a:rPr>
              <a:t> to </a:t>
            </a:r>
            <a:r>
              <a:rPr lang="pl-PL" sz="4000" dirty="0" err="1" smtClean="0">
                <a:latin typeface="Blackadder ITC" pitchFamily="82" charset="0"/>
              </a:rPr>
              <a:t>the</a:t>
            </a:r>
            <a:r>
              <a:rPr lang="pl-PL" sz="4000" dirty="0" smtClean="0">
                <a:latin typeface="Blackadder ITC" pitchFamily="82" charset="0"/>
              </a:rPr>
              <a:t> mountains</a:t>
            </a:r>
            <a:endParaRPr lang="pl-PL" sz="4000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13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Potatoe’s</a:t>
            </a:r>
            <a:r>
              <a:rPr lang="pl-PL" dirty="0" smtClean="0">
                <a:latin typeface="Blackadder ITC" pitchFamily="82" charset="0"/>
              </a:rPr>
              <a:t> Day </a:t>
            </a:r>
            <a:r>
              <a:rPr lang="pl-PL" dirty="0" err="1" smtClean="0">
                <a:latin typeface="Blackadder ITC" pitchFamily="82" charset="0"/>
              </a:rPr>
              <a:t>has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become</a:t>
            </a:r>
            <a:r>
              <a:rPr lang="pl-PL" dirty="0" smtClean="0">
                <a:latin typeface="Blackadder ITC" pitchFamily="82" charset="0"/>
              </a:rPr>
              <a:t> a </a:t>
            </a:r>
            <a:r>
              <a:rPr lang="pl-PL" dirty="0" err="1" smtClean="0">
                <a:latin typeface="Blackadder ITC" pitchFamily="82" charset="0"/>
              </a:rPr>
              <a:t>good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tradition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in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our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school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68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6" name="Symbol zastępczy zawartości 5" descr="IMG_68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571612"/>
            <a:ext cx="4038600" cy="30289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School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Ear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hears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everything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6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 smtClean="0">
                <a:latin typeface="Blackadder ITC" pitchFamily="82" charset="0"/>
              </a:rPr>
              <a:t/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err="1" smtClean="0">
                <a:latin typeface="Blackadder ITC" pitchFamily="82" charset="0"/>
              </a:rPr>
              <a:t>At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school</a:t>
            </a:r>
            <a:r>
              <a:rPr lang="pl-PL" dirty="0" smtClean="0">
                <a:latin typeface="Blackadder ITC" pitchFamily="82" charset="0"/>
              </a:rPr>
              <a:t> yard.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We </a:t>
            </a:r>
            <a:r>
              <a:rPr lang="pl-PL" dirty="0" err="1" smtClean="0">
                <a:latin typeface="Blackadder ITC" pitchFamily="82" charset="0"/>
              </a:rPr>
              <a:t>remember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our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history</a:t>
            </a:r>
            <a:r>
              <a:rPr lang="pl-PL" dirty="0" smtClean="0">
                <a:latin typeface="Blackadder ITC" pitchFamily="82" charset="0"/>
              </a:rPr>
              <a:t>...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katy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2285992"/>
            <a:ext cx="3967162" cy="2786082"/>
          </a:xfrm>
        </p:spPr>
      </p:pic>
      <p:pic>
        <p:nvPicPr>
          <p:cNvPr id="6" name="Symbol zastępczy zawartości 5" descr="katyn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2714620"/>
            <a:ext cx="3786214" cy="279487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909515" y="-1376887"/>
            <a:ext cx="1896469" cy="5143537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>
                <a:latin typeface="Blackadder ITC" pitchFamily="82" charset="0"/>
              </a:rPr>
              <a:t>Rodowo -  </a:t>
            </a:r>
            <a:r>
              <a:rPr lang="pl-PL" sz="2400" dirty="0" err="1" smtClean="0">
                <a:latin typeface="Blackadder ITC" pitchFamily="82" charset="0"/>
              </a:rPr>
              <a:t>the</a:t>
            </a:r>
            <a:r>
              <a:rPr lang="pl-PL" sz="2400" dirty="0" smtClean="0">
                <a:latin typeface="Blackadder ITC" pitchFamily="82" charset="0"/>
              </a:rPr>
              <a:t>   </a:t>
            </a:r>
            <a:r>
              <a:rPr lang="pl-PL" sz="2400" dirty="0" err="1" smtClean="0">
                <a:latin typeface="Blackadder ITC" pitchFamily="82" charset="0"/>
              </a:rPr>
              <a:t>village</a:t>
            </a:r>
            <a:r>
              <a:rPr lang="pl-PL" sz="2400" dirty="0" smtClean="0">
                <a:latin typeface="Blackadder ITC" pitchFamily="82" charset="0"/>
              </a:rPr>
              <a:t>    of </a:t>
            </a:r>
            <a:r>
              <a:rPr lang="pl-PL" sz="2400" dirty="0" err="1" smtClean="0">
                <a:latin typeface="Blackadder ITC" pitchFamily="82" charset="0"/>
              </a:rPr>
              <a:t>miracles</a:t>
            </a:r>
            <a:r>
              <a:rPr lang="pl-PL" sz="2400" dirty="0" smtClean="0">
                <a:latin typeface="Blackadder ITC" pitchFamily="82" charset="0"/>
              </a:rPr>
              <a:t>. </a:t>
            </a:r>
            <a:br>
              <a:rPr lang="pl-PL" sz="2400" dirty="0" smtClean="0">
                <a:latin typeface="Blackadder ITC" pitchFamily="82" charset="0"/>
              </a:rPr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2"/>
          </p:nvPr>
        </p:nvSpPr>
        <p:spPr>
          <a:xfrm>
            <a:off x="1135856" y="2571744"/>
            <a:ext cx="2438400" cy="3739520"/>
          </a:xfrm>
        </p:spPr>
        <p:txBody>
          <a:bodyPr>
            <a:normAutofit/>
          </a:bodyPr>
          <a:lstStyle/>
          <a:p>
            <a:r>
              <a:rPr lang="pl-PL" sz="4800" dirty="0" err="1" smtClean="0">
                <a:latin typeface="Blackadder ITC" pitchFamily="82" charset="0"/>
              </a:rPr>
              <a:t>Welcome</a:t>
            </a:r>
            <a:r>
              <a:rPr lang="pl-PL" sz="4800" dirty="0" smtClean="0">
                <a:latin typeface="Blackadder ITC" pitchFamily="82" charset="0"/>
              </a:rPr>
              <a:t>!</a:t>
            </a:r>
          </a:p>
        </p:txBody>
      </p:sp>
      <p:pic>
        <p:nvPicPr>
          <p:cNvPr id="9" name="Symbol zastępczy zawartości 8" descr="Obraz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1250" y="2285992"/>
            <a:ext cx="5276850" cy="36433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err="1" smtClean="0">
                <a:latin typeface="Blackadder ITC" pitchFamily="82" charset="0"/>
              </a:rPr>
              <a:t>Open</a:t>
            </a:r>
            <a:r>
              <a:rPr lang="pl-PL" sz="4400" dirty="0" smtClean="0">
                <a:latin typeface="Blackadder ITC" pitchFamily="82" charset="0"/>
              </a:rPr>
              <a:t> Air Painting and </a:t>
            </a:r>
            <a:r>
              <a:rPr lang="pl-PL" sz="4400" dirty="0" err="1" smtClean="0">
                <a:latin typeface="Blackadder ITC" pitchFamily="82" charset="0"/>
              </a:rPr>
              <a:t>Sculpting</a:t>
            </a:r>
            <a:endParaRPr lang="pl-PL" sz="4400" dirty="0">
              <a:latin typeface="Blackadder ITC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err="1" smtClean="0">
                <a:latin typeface="Blackadder ITC" pitchFamily="82" charset="0"/>
              </a:rPr>
              <a:t>Once</a:t>
            </a:r>
            <a:r>
              <a:rPr lang="pl-PL" sz="3600" dirty="0" smtClean="0">
                <a:latin typeface="Blackadder ITC" pitchFamily="82" charset="0"/>
              </a:rPr>
              <a:t>  a  </a:t>
            </a:r>
            <a:r>
              <a:rPr lang="pl-PL" sz="3600" dirty="0" err="1" smtClean="0">
                <a:latin typeface="Blackadder ITC" pitchFamily="82" charset="0"/>
              </a:rPr>
              <a:t>year</a:t>
            </a:r>
            <a:r>
              <a:rPr lang="pl-PL" sz="3600" dirty="0" smtClean="0">
                <a:latin typeface="Blackadder ITC" pitchFamily="82" charset="0"/>
              </a:rPr>
              <a:t>  Rodowo  </a:t>
            </a:r>
            <a:r>
              <a:rPr lang="pl-PL" sz="3600" dirty="0" err="1" smtClean="0">
                <a:latin typeface="Blackadder ITC" pitchFamily="82" charset="0"/>
              </a:rPr>
              <a:t>changes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its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names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into</a:t>
            </a:r>
            <a:r>
              <a:rPr lang="pl-PL" sz="3600" dirty="0" smtClean="0">
                <a:latin typeface="Blackadder ITC" pitchFamily="82" charset="0"/>
              </a:rPr>
              <a:t>  „</a:t>
            </a:r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village</a:t>
            </a:r>
            <a:r>
              <a:rPr lang="pl-PL" sz="3600" dirty="0" smtClean="0">
                <a:latin typeface="Blackadder ITC" pitchFamily="82" charset="0"/>
              </a:rPr>
              <a:t>  of  </a:t>
            </a:r>
            <a:r>
              <a:rPr lang="pl-PL" sz="3600" dirty="0" err="1" smtClean="0">
                <a:latin typeface="Blackadder ITC" pitchFamily="82" charset="0"/>
              </a:rPr>
              <a:t>miracles</a:t>
            </a:r>
            <a:r>
              <a:rPr lang="pl-PL" sz="3600" dirty="0" smtClean="0">
                <a:latin typeface="Blackadder ITC" pitchFamily="82" charset="0"/>
              </a:rPr>
              <a:t>”.  </a:t>
            </a:r>
          </a:p>
          <a:p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Open</a:t>
            </a:r>
            <a:r>
              <a:rPr lang="pl-PL" sz="3600" dirty="0" smtClean="0">
                <a:latin typeface="Blackadder ITC" pitchFamily="82" charset="0"/>
              </a:rPr>
              <a:t>  Air  Painting  and  </a:t>
            </a:r>
            <a:r>
              <a:rPr lang="pl-PL" sz="3600" dirty="0" err="1" smtClean="0">
                <a:latin typeface="Blackadder ITC" pitchFamily="82" charset="0"/>
              </a:rPr>
              <a:t>Sculpting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is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conducted</a:t>
            </a:r>
            <a:r>
              <a:rPr lang="pl-PL" sz="3600" dirty="0" smtClean="0">
                <a:latin typeface="Blackadder ITC" pitchFamily="82" charset="0"/>
              </a:rPr>
              <a:t>  on  </a:t>
            </a:r>
            <a:r>
              <a:rPr lang="pl-PL" sz="3600" dirty="0" err="1" smtClean="0">
                <a:latin typeface="Blackadder ITC" pitchFamily="82" charset="0"/>
              </a:rPr>
              <a:t>R.Rebeshko</a:t>
            </a:r>
            <a:r>
              <a:rPr lang="pl-PL" sz="3600" dirty="0" smtClean="0">
                <a:latin typeface="Blackadder ITC" pitchFamily="82" charset="0"/>
              </a:rPr>
              <a:t> and </a:t>
            </a:r>
            <a:r>
              <a:rPr lang="pl-PL" sz="3600" dirty="0" err="1" smtClean="0">
                <a:latin typeface="Blackadder ITC" pitchFamily="82" charset="0"/>
              </a:rPr>
              <a:t>M.Bialecki’s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initiative</a:t>
            </a:r>
            <a:r>
              <a:rPr lang="pl-PL" sz="3600" dirty="0" smtClean="0">
                <a:latin typeface="Blackadder ITC" pitchFamily="82" charset="0"/>
              </a:rPr>
              <a:t> .</a:t>
            </a:r>
          </a:p>
          <a:p>
            <a:endParaRPr lang="pl-PL" sz="3600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00858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Blackadder ITC" pitchFamily="82" charset="0"/>
              </a:rPr>
              <a:t/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Ryszard </a:t>
            </a:r>
            <a:r>
              <a:rPr lang="pl-PL" dirty="0" err="1" smtClean="0">
                <a:latin typeface="Blackadder ITC" pitchFamily="82" charset="0"/>
              </a:rPr>
              <a:t>Rebeszko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>
              <a:latin typeface="Blackadder ITC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10800000" flipV="1">
            <a:off x="1000100" y="5643578"/>
            <a:ext cx="6960857" cy="86068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dirty="0" smtClean="0"/>
          </a:p>
        </p:txBody>
      </p:sp>
      <p:pic>
        <p:nvPicPr>
          <p:cNvPr id="4" name="Obraz 3" descr="Obraz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500174"/>
            <a:ext cx="5786478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9" name="Symbol zastępczy zawartości 8" descr="Plener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1702" y="1882775"/>
            <a:ext cx="3060595" cy="4572000"/>
          </a:xfrm>
        </p:spPr>
      </p:pic>
      <p:sp>
        <p:nvSpPr>
          <p:cNvPr id="4" name="pole tekstowe 3"/>
          <p:cNvSpPr txBox="1"/>
          <p:nvPr/>
        </p:nvSpPr>
        <p:spPr>
          <a:xfrm>
            <a:off x="1357290" y="285728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Blackadder ITC" pitchFamily="82" charset="0"/>
              </a:rPr>
              <a:t>               Mariusz Białecki</a:t>
            </a:r>
            <a:endParaRPr lang="pl-PL" sz="3600" dirty="0">
              <a:solidFill>
                <a:schemeClr val="accent1">
                  <a:lumMod val="75000"/>
                </a:schemeClr>
              </a:solidFill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 err="1" smtClean="0">
                <a:latin typeface="Blackadder ITC" pitchFamily="82" charset="0"/>
              </a:rPr>
              <a:t>The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participants</a:t>
            </a:r>
            <a:r>
              <a:rPr lang="pl-PL" sz="4000" dirty="0" smtClean="0">
                <a:latin typeface="Blackadder ITC" pitchFamily="82" charset="0"/>
              </a:rPr>
              <a:t> of </a:t>
            </a:r>
            <a:r>
              <a:rPr lang="pl-PL" sz="4000" dirty="0" err="1" smtClean="0">
                <a:latin typeface="Blackadder ITC" pitchFamily="82" charset="0"/>
              </a:rPr>
              <a:t>the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Open</a:t>
            </a:r>
            <a:r>
              <a:rPr lang="pl-PL" sz="4000" dirty="0" smtClean="0">
                <a:latin typeface="Blackadder ITC" pitchFamily="82" charset="0"/>
              </a:rPr>
              <a:t> Air Painting and </a:t>
            </a:r>
            <a:r>
              <a:rPr lang="pl-PL" sz="4000" dirty="0" err="1" smtClean="0">
                <a:latin typeface="Blackadder ITC" pitchFamily="82" charset="0"/>
              </a:rPr>
              <a:t>Sculpting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stay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in</a:t>
            </a:r>
            <a:r>
              <a:rPr lang="pl-PL" sz="4000" dirty="0" smtClean="0">
                <a:latin typeface="Blackadder ITC" pitchFamily="82" charset="0"/>
              </a:rPr>
              <a:t> Rodowo for </a:t>
            </a:r>
            <a:r>
              <a:rPr lang="pl-PL" sz="4000" dirty="0" err="1" smtClean="0">
                <a:latin typeface="Blackadder ITC" pitchFamily="82" charset="0"/>
              </a:rPr>
              <a:t>two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weeks</a:t>
            </a:r>
            <a:r>
              <a:rPr lang="pl-PL" sz="4000" dirty="0" smtClean="0">
                <a:latin typeface="Blackadder ITC" pitchFamily="82" charset="0"/>
              </a:rPr>
              <a:t>. </a:t>
            </a:r>
            <a:r>
              <a:rPr lang="pl-PL" sz="4000" dirty="0" err="1" smtClean="0">
                <a:latin typeface="Blackadder ITC" pitchFamily="82" charset="0"/>
              </a:rPr>
              <a:t>The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masterpieces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they</a:t>
            </a:r>
            <a:r>
              <a:rPr lang="pl-PL" sz="4000" dirty="0" smtClean="0">
                <a:latin typeface="Blackadder ITC" pitchFamily="82" charset="0"/>
              </a:rPr>
              <a:t> make </a:t>
            </a:r>
            <a:r>
              <a:rPr lang="pl-PL" sz="4000" dirty="0" err="1" smtClean="0">
                <a:latin typeface="Blackadder ITC" pitchFamily="82" charset="0"/>
              </a:rPr>
              <a:t>during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their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visit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here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remain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in</a:t>
            </a:r>
            <a:r>
              <a:rPr lang="pl-PL" sz="4000" dirty="0" smtClean="0">
                <a:latin typeface="Blackadder ITC" pitchFamily="82" charset="0"/>
              </a:rPr>
              <a:t> Rodowo </a:t>
            </a:r>
            <a:r>
              <a:rPr lang="pl-PL" sz="4000" dirty="0" err="1" smtClean="0">
                <a:latin typeface="Blackadder ITC" pitchFamily="82" charset="0"/>
              </a:rPr>
              <a:t>forever</a:t>
            </a:r>
            <a:r>
              <a:rPr lang="pl-PL" sz="4000" dirty="0" smtClean="0">
                <a:latin typeface="Blackadder ITC" pitchFamily="82" charset="0"/>
              </a:rPr>
              <a:t> and  </a:t>
            </a:r>
            <a:r>
              <a:rPr lang="pl-PL" sz="4000" dirty="0" err="1" smtClean="0">
                <a:latin typeface="Blackadder ITC" pitchFamily="82" charset="0"/>
              </a:rPr>
              <a:t>amuse</a:t>
            </a:r>
            <a:r>
              <a:rPr lang="pl-PL" sz="4000" dirty="0" smtClean="0">
                <a:latin typeface="Blackadder ITC" pitchFamily="82" charset="0"/>
              </a:rPr>
              <a:t> </a:t>
            </a:r>
            <a:r>
              <a:rPr lang="pl-PL" sz="4000" dirty="0" err="1" smtClean="0">
                <a:latin typeface="Blackadder ITC" pitchFamily="82" charset="0"/>
              </a:rPr>
              <a:t>us</a:t>
            </a:r>
            <a:r>
              <a:rPr lang="pl-PL" sz="4000" dirty="0" smtClean="0">
                <a:latin typeface="Blackadder ITC" pitchFamily="82" charset="0"/>
              </a:rPr>
              <a:t>. </a:t>
            </a:r>
            <a:endParaRPr lang="pl-PL" sz="4000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lackadder ITC" pitchFamily="82" charset="0"/>
              </a:rPr>
              <a:t>A </a:t>
            </a:r>
            <a:r>
              <a:rPr lang="pl-PL" dirty="0" err="1" smtClean="0">
                <a:latin typeface="Blackadder ITC" pitchFamily="82" charset="0"/>
              </a:rPr>
              <a:t>short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note</a:t>
            </a:r>
            <a:endParaRPr lang="pl-PL" dirty="0">
              <a:latin typeface="Blackadder ITC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l-PL" sz="3600" dirty="0" smtClean="0">
                <a:latin typeface="Blackadder ITC" pitchFamily="82" charset="0"/>
              </a:rPr>
              <a:t>Rodowo </a:t>
            </a:r>
            <a:r>
              <a:rPr lang="pl-PL" sz="3600" dirty="0" err="1" smtClean="0">
                <a:latin typeface="Blackadder ITC" pitchFamily="82" charset="0"/>
              </a:rPr>
              <a:t>came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into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existence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about</a:t>
            </a:r>
            <a:r>
              <a:rPr lang="pl-PL" sz="3600" dirty="0" smtClean="0">
                <a:latin typeface="Blackadder ITC" pitchFamily="82" charset="0"/>
              </a:rPr>
              <a:t> 1285, </a:t>
            </a:r>
            <a:r>
              <a:rPr lang="pl-PL" sz="3600" dirty="0" err="1" smtClean="0">
                <a:latin typeface="Blackadder ITC" pitchFamily="82" charset="0"/>
              </a:rPr>
              <a:t>at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that</a:t>
            </a:r>
            <a:r>
              <a:rPr lang="pl-PL" sz="3600" dirty="0" smtClean="0">
                <a:latin typeface="Blackadder ITC" pitchFamily="82" charset="0"/>
              </a:rPr>
              <a:t> time </a:t>
            </a:r>
            <a:r>
              <a:rPr lang="pl-PL" sz="3600" dirty="0" err="1" smtClean="0">
                <a:latin typeface="Blackadder ITC" pitchFamily="82" charset="0"/>
              </a:rPr>
              <a:t>it</a:t>
            </a:r>
            <a:r>
              <a:rPr lang="pl-PL" sz="3600" dirty="0" smtClean="0">
                <a:latin typeface="Blackadder ITC" pitchFamily="82" charset="0"/>
              </a:rPr>
              <a:t> was </a:t>
            </a:r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Stanges</a:t>
            </a:r>
            <a:r>
              <a:rPr lang="pl-PL" sz="3600" dirty="0" smtClean="0">
                <a:latin typeface="Blackadder ITC" pitchFamily="82" charset="0"/>
              </a:rPr>
              <a:t>’  property. </a:t>
            </a:r>
          </a:p>
          <a:p>
            <a:endParaRPr lang="pl-PL" sz="3600" dirty="0" smtClean="0">
              <a:latin typeface="Blackadder ITC" pitchFamily="82" charset="0"/>
            </a:endParaRPr>
          </a:p>
          <a:p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XV </a:t>
            </a:r>
            <a:r>
              <a:rPr lang="pl-PL" sz="3600" dirty="0" err="1" smtClean="0">
                <a:latin typeface="Blackadder ITC" pitchFamily="82" charset="0"/>
              </a:rPr>
              <a:t>wars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destroyed</a:t>
            </a:r>
            <a:r>
              <a:rPr lang="pl-PL" sz="3600" dirty="0" smtClean="0">
                <a:latin typeface="Blackadder ITC" pitchFamily="82" charset="0"/>
              </a:rPr>
              <a:t> Rodowo. </a:t>
            </a:r>
          </a:p>
          <a:p>
            <a:endParaRPr lang="pl-PL" sz="3600" dirty="0" smtClean="0">
              <a:latin typeface="Blackadder ITC" pitchFamily="82" charset="0"/>
            </a:endParaRPr>
          </a:p>
          <a:p>
            <a:r>
              <a:rPr lang="pl-PL" sz="3600" dirty="0" smtClean="0">
                <a:latin typeface="Blackadder ITC" pitchFamily="82" charset="0"/>
              </a:rPr>
              <a:t>In 1570 </a:t>
            </a:r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village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became</a:t>
            </a:r>
            <a:r>
              <a:rPr lang="pl-PL" sz="3600" dirty="0" smtClean="0">
                <a:latin typeface="Blackadder ITC" pitchFamily="82" charset="0"/>
              </a:rPr>
              <a:t> a property of </a:t>
            </a:r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prince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Wenzel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Schack</a:t>
            </a:r>
            <a:r>
              <a:rPr lang="pl-PL" sz="3600" dirty="0" smtClean="0">
                <a:latin typeface="Blackadder ITC" pitchFamily="82" charset="0"/>
              </a:rPr>
              <a:t> von </a:t>
            </a:r>
            <a:r>
              <a:rPr lang="pl-PL" sz="3600" dirty="0" err="1" smtClean="0">
                <a:latin typeface="Blackadder ITC" pitchFamily="82" charset="0"/>
              </a:rPr>
              <a:t>Stangenberg</a:t>
            </a:r>
            <a:r>
              <a:rPr lang="pl-PL" sz="3600" dirty="0" smtClean="0">
                <a:latin typeface="Blackadder ITC" pitchFamily="82" charset="0"/>
              </a:rPr>
              <a:t>. </a:t>
            </a:r>
            <a:r>
              <a:rPr lang="pl-PL" sz="3600" dirty="0" err="1" smtClean="0">
                <a:latin typeface="Blackadder ITC" pitchFamily="82" charset="0"/>
              </a:rPr>
              <a:t>The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village</a:t>
            </a:r>
            <a:r>
              <a:rPr lang="pl-PL" sz="3600" dirty="0" smtClean="0">
                <a:latin typeface="Blackadder ITC" pitchFamily="82" charset="0"/>
              </a:rPr>
              <a:t> </a:t>
            </a:r>
            <a:r>
              <a:rPr lang="pl-PL" sz="3600" dirty="0" err="1" smtClean="0">
                <a:latin typeface="Blackadder ITC" pitchFamily="82" charset="0"/>
              </a:rPr>
              <a:t>stayed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in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possession</a:t>
            </a:r>
            <a:r>
              <a:rPr lang="pl-PL" sz="3600" dirty="0" smtClean="0">
                <a:latin typeface="Blackadder ITC" pitchFamily="82" charset="0"/>
              </a:rPr>
              <a:t>  of  </a:t>
            </a:r>
            <a:r>
              <a:rPr lang="pl-PL" sz="3600" dirty="0" err="1" smtClean="0">
                <a:latin typeface="Blackadder ITC" pitchFamily="82" charset="0"/>
              </a:rPr>
              <a:t>this</a:t>
            </a:r>
            <a:r>
              <a:rPr lang="pl-PL" sz="3600" dirty="0" smtClean="0">
                <a:latin typeface="Blackadder ITC" pitchFamily="82" charset="0"/>
              </a:rPr>
              <a:t>  </a:t>
            </a:r>
            <a:r>
              <a:rPr lang="pl-PL" sz="3600" dirty="0" err="1" smtClean="0">
                <a:latin typeface="Blackadder ITC" pitchFamily="82" charset="0"/>
              </a:rPr>
              <a:t>family</a:t>
            </a:r>
            <a:r>
              <a:rPr lang="pl-PL" sz="3600" dirty="0" smtClean="0">
                <a:latin typeface="Blackadder ITC" pitchFamily="82" charset="0"/>
              </a:rPr>
              <a:t>  for  200 </a:t>
            </a:r>
            <a:r>
              <a:rPr lang="pl-PL" sz="3600" dirty="0" err="1" smtClean="0">
                <a:latin typeface="Blackadder ITC" pitchFamily="82" charset="0"/>
              </a:rPr>
              <a:t>years</a:t>
            </a:r>
            <a:r>
              <a:rPr lang="pl-PL" sz="3600" dirty="0" smtClean="0">
                <a:latin typeface="Blackadder ITC" pitchFamily="82" charset="0"/>
              </a:rPr>
              <a:t>. 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Blackadder ITC" pitchFamily="82" charset="0"/>
              </a:rPr>
              <a:t>Walking</a:t>
            </a:r>
            <a:r>
              <a:rPr lang="pl-PL" dirty="0" smtClean="0">
                <a:latin typeface="Blackadder ITC" pitchFamily="82" charset="0"/>
              </a:rPr>
              <a:t> down </a:t>
            </a:r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street…. 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59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786058"/>
            <a:ext cx="4038600" cy="3000395"/>
          </a:xfrm>
        </p:spPr>
      </p:pic>
      <p:pic>
        <p:nvPicPr>
          <p:cNvPr id="6" name="Symbol zastępczy zawartości 5" descr="IMG_59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000240"/>
            <a:ext cx="4038600" cy="30289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Village</a:t>
            </a:r>
            <a:r>
              <a:rPr lang="pl-PL" dirty="0" smtClean="0">
                <a:latin typeface="Blackadder ITC" pitchFamily="82" charset="0"/>
              </a:rPr>
              <a:t> of </a:t>
            </a:r>
            <a:r>
              <a:rPr lang="pl-PL" dirty="0" err="1" smtClean="0">
                <a:latin typeface="Blackadder ITC" pitchFamily="82" charset="0"/>
              </a:rPr>
              <a:t>Miracles</a:t>
            </a:r>
            <a:r>
              <a:rPr lang="pl-PL" dirty="0" smtClean="0">
                <a:latin typeface="Blackadder ITC" pitchFamily="82" charset="0"/>
              </a:rPr>
              <a:t> 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2008071113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3000372"/>
            <a:ext cx="3214710" cy="3143272"/>
          </a:xfrm>
        </p:spPr>
      </p:pic>
      <p:pic>
        <p:nvPicPr>
          <p:cNvPr id="6" name="Symbol zastępczy zawartości 5" descr="2008071113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857364"/>
            <a:ext cx="3643342" cy="336313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IMG_67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4038600" cy="3663168"/>
          </a:xfrm>
        </p:spPr>
      </p:pic>
      <p:pic>
        <p:nvPicPr>
          <p:cNvPr id="6" name="Symbol zastępczy zawartości 5" descr="IMG_67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2428868"/>
            <a:ext cx="3857652" cy="35719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Open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window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or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door</a:t>
            </a:r>
            <a:r>
              <a:rPr lang="pl-PL" dirty="0" smtClean="0">
                <a:latin typeface="Blackadder ITC" pitchFamily="82" charset="0"/>
              </a:rPr>
              <a:t>?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sz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928802"/>
            <a:ext cx="4929222" cy="364333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dreams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have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shown</a:t>
            </a:r>
            <a:r>
              <a:rPr lang="pl-PL" dirty="0" smtClean="0">
                <a:latin typeface="Blackadder ITC" pitchFamily="82" charset="0"/>
              </a:rPr>
              <a:t> Don </a:t>
            </a:r>
            <a:r>
              <a:rPr lang="pl-PL" dirty="0" err="1" smtClean="0">
                <a:latin typeface="Blackadder ITC" pitchFamily="82" charset="0"/>
              </a:rPr>
              <a:t>Quixote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the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way</a:t>
            </a:r>
            <a:r>
              <a:rPr lang="pl-PL" dirty="0" smtClean="0">
                <a:latin typeface="Blackadder ITC" pitchFamily="82" charset="0"/>
              </a:rPr>
              <a:t>  to  Rodowo! 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sz1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3097212"/>
            <a:ext cx="2857500" cy="214312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Loud</a:t>
            </a:r>
            <a:r>
              <a:rPr lang="pl-PL" dirty="0" smtClean="0">
                <a:latin typeface="Blackadder ITC" pitchFamily="82" charset="0"/>
              </a:rPr>
              <a:t> „</a:t>
            </a:r>
            <a:r>
              <a:rPr lang="pl-PL" dirty="0" err="1" smtClean="0">
                <a:latin typeface="Blackadder ITC" pitchFamily="82" charset="0"/>
              </a:rPr>
              <a:t>miaw</a:t>
            </a:r>
            <a:r>
              <a:rPr lang="pl-PL" dirty="0" smtClean="0">
                <a:latin typeface="Blackadder ITC" pitchFamily="82" charset="0"/>
              </a:rPr>
              <a:t>” </a:t>
            </a:r>
            <a:r>
              <a:rPr lang="pl-PL" dirty="0" err="1" smtClean="0">
                <a:latin typeface="Blackadder ITC" pitchFamily="82" charset="0"/>
              </a:rPr>
              <a:t>wall</a:t>
            </a:r>
            <a:r>
              <a:rPr lang="pl-PL" dirty="0" smtClean="0">
                <a:latin typeface="Blackadder ITC" pitchFamily="82" charset="0"/>
              </a:rPr>
              <a:t> 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IMG_6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125" y="1905635"/>
            <a:ext cx="3395749" cy="452628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571636"/>
          </a:xfrm>
        </p:spPr>
        <p:txBody>
          <a:bodyPr>
            <a:normAutofit/>
          </a:bodyPr>
          <a:lstStyle/>
          <a:p>
            <a:pPr algn="ctr"/>
            <a:r>
              <a:rPr lang="pl-PL" sz="6000" dirty="0" err="1" smtClean="0">
                <a:latin typeface="Blackadder ITC" pitchFamily="82" charset="0"/>
              </a:rPr>
              <a:t>Come</a:t>
            </a:r>
            <a:r>
              <a:rPr lang="pl-PL" sz="6000" dirty="0" smtClean="0">
                <a:latin typeface="Blackadder ITC" pitchFamily="82" charset="0"/>
              </a:rPr>
              <a:t>  and  </a:t>
            </a:r>
            <a:r>
              <a:rPr lang="pl-PL" sz="6000" dirty="0" err="1" smtClean="0">
                <a:latin typeface="Blackadder ITC" pitchFamily="82" charset="0"/>
              </a:rPr>
              <a:t>visit</a:t>
            </a:r>
            <a:r>
              <a:rPr lang="pl-PL" sz="6000" dirty="0" smtClean="0">
                <a:latin typeface="Blackadder ITC" pitchFamily="82" charset="0"/>
              </a:rPr>
              <a:t>  </a:t>
            </a:r>
            <a:r>
              <a:rPr lang="pl-PL" sz="6000" dirty="0" err="1" smtClean="0">
                <a:latin typeface="Blackadder ITC" pitchFamily="82" charset="0"/>
              </a:rPr>
              <a:t>us</a:t>
            </a:r>
            <a:r>
              <a:rPr lang="pl-PL" sz="6000" dirty="0" smtClean="0">
                <a:latin typeface="Blackadder ITC" pitchFamily="82" charset="0"/>
              </a:rPr>
              <a:t>!!!</a:t>
            </a:r>
            <a:endParaRPr lang="pl-PL" sz="6000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314327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Blackadder ITC" pitchFamily="82" charset="0"/>
              </a:rPr>
              <a:t/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/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Karolina </a:t>
            </a:r>
            <a:r>
              <a:rPr lang="pl-PL" dirty="0" err="1" smtClean="0">
                <a:latin typeface="Blackadder ITC" pitchFamily="82" charset="0"/>
              </a:rPr>
              <a:t>Langmesser</a:t>
            </a:r>
            <a:r>
              <a:rPr lang="pl-PL" dirty="0" smtClean="0">
                <a:latin typeface="Blackadder ITC" pitchFamily="82" charset="0"/>
              </a:rPr>
              <a:t>,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Karolina Łazarczyk.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Natalia </a:t>
            </a:r>
            <a:r>
              <a:rPr lang="pl-PL" dirty="0" err="1" smtClean="0">
                <a:latin typeface="Blackadder ITC" pitchFamily="82" charset="0"/>
              </a:rPr>
              <a:t>Jarmosz</a:t>
            </a:r>
            <a:r>
              <a:rPr lang="pl-PL" dirty="0" smtClean="0">
                <a:latin typeface="Blackadder ITC" pitchFamily="82" charset="0"/>
              </a:rPr>
              <a:t>,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Natalia Kępka,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smtClean="0">
                <a:latin typeface="Blackadder ITC" pitchFamily="82" charset="0"/>
              </a:rPr>
              <a:t>Patrycja Jarzynka,</a:t>
            </a:r>
            <a:br>
              <a:rPr lang="pl-PL" dirty="0" smtClean="0">
                <a:latin typeface="Blackadder ITC" pitchFamily="82" charset="0"/>
              </a:rPr>
            </a:br>
            <a:r>
              <a:rPr lang="pl-PL" dirty="0" err="1" smtClean="0">
                <a:latin typeface="Arial" pitchFamily="34" charset="0"/>
                <a:cs typeface="Arial" pitchFamily="34" charset="0"/>
              </a:rPr>
              <a:t>II</a:t>
            </a:r>
            <a:r>
              <a:rPr lang="pl-PL" dirty="0" err="1" smtClean="0">
                <a:latin typeface="Blackadder ITC" pitchFamily="82" charset="0"/>
              </a:rPr>
              <a:t>-G</a:t>
            </a:r>
            <a:endParaRPr lang="pl-PL" dirty="0"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lackadder ITC" pitchFamily="82" charset="0"/>
              </a:rPr>
              <a:t>Beautiful</a:t>
            </a:r>
            <a:r>
              <a:rPr lang="pl-PL" dirty="0" smtClean="0">
                <a:latin typeface="Blackadder ITC" pitchFamily="82" charset="0"/>
              </a:rPr>
              <a:t> </a:t>
            </a:r>
            <a:r>
              <a:rPr lang="pl-PL" dirty="0" err="1" smtClean="0">
                <a:latin typeface="Blackadder ITC" pitchFamily="82" charset="0"/>
              </a:rPr>
              <a:t>nature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58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lackadder ITC" pitchFamily="82" charset="0"/>
              </a:rPr>
              <a:t>Green Rodowo</a:t>
            </a:r>
            <a:endParaRPr lang="pl-PL" dirty="0">
              <a:latin typeface="Blackadder ITC" pitchFamily="82" charset="0"/>
            </a:endParaRPr>
          </a:p>
        </p:txBody>
      </p:sp>
      <p:pic>
        <p:nvPicPr>
          <p:cNvPr id="7" name="Symbol zastępczy zawartości 6" descr="IMG_59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8" name="Symbol zastępczy zawartości 7" descr="IMG_58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200024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4071934" y="-3071858"/>
            <a:ext cx="1285884" cy="814393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IMG_59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7" y="1714488"/>
            <a:ext cx="7702862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643318" y="-3214722"/>
            <a:ext cx="1000108" cy="74295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dirty="0" smtClean="0">
                <a:latin typeface="Blackadder ITC" pitchFamily="82" charset="0"/>
              </a:rPr>
              <a:t/>
            </a:r>
            <a:br>
              <a:rPr lang="pl-PL" sz="4400" dirty="0" smtClean="0">
                <a:latin typeface="Blackadder ITC" pitchFamily="82" charset="0"/>
              </a:rPr>
            </a:br>
            <a:r>
              <a:rPr lang="pl-PL" sz="4400" dirty="0" smtClean="0">
                <a:latin typeface="Blackadder ITC" pitchFamily="82" charset="0"/>
              </a:rPr>
              <a:t/>
            </a:r>
            <a:br>
              <a:rPr lang="pl-PL" sz="4400" dirty="0" smtClean="0">
                <a:latin typeface="Blackadder ITC" pitchFamily="82" charset="0"/>
              </a:rPr>
            </a:br>
            <a:r>
              <a:rPr lang="pl-PL" sz="4000" dirty="0" err="1" smtClean="0">
                <a:latin typeface="Blackadder ITC" pitchFamily="82" charset="0"/>
              </a:rPr>
              <a:t>the</a:t>
            </a:r>
            <a:r>
              <a:rPr lang="pl-PL" sz="4000" dirty="0" smtClean="0">
                <a:latin typeface="Blackadder ITC" pitchFamily="82" charset="0"/>
              </a:rPr>
              <a:t>    </a:t>
            </a:r>
            <a:r>
              <a:rPr lang="pl-PL" sz="4000" dirty="0" err="1" smtClean="0">
                <a:latin typeface="Blackadder ITC" pitchFamily="82" charset="0"/>
              </a:rPr>
              <a:t>lake</a:t>
            </a:r>
            <a:endParaRPr lang="pl-PL" sz="4400" dirty="0">
              <a:latin typeface="Blackadder ITC" pitchFamily="82" charset="0"/>
            </a:endParaRPr>
          </a:p>
        </p:txBody>
      </p:sp>
      <p:pic>
        <p:nvPicPr>
          <p:cNvPr id="5" name="Symbol zastępczy zawartości 4" descr="IMG_05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928802"/>
            <a:ext cx="5112327" cy="38321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932279" y="-1291308"/>
            <a:ext cx="1776830" cy="50739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err="1" smtClean="0">
                <a:latin typeface="+mn-lt"/>
              </a:rPr>
              <a:t>St.Stanislaus</a:t>
            </a:r>
            <a:r>
              <a:rPr lang="pl-PL" sz="2200" dirty="0" smtClean="0">
                <a:latin typeface="+mn-lt"/>
              </a:rPr>
              <a:t>  </a:t>
            </a:r>
            <a:r>
              <a:rPr lang="pl-PL" sz="2200" dirty="0" err="1" smtClean="0">
                <a:latin typeface="+mn-lt"/>
              </a:rPr>
              <a:t>Kostka’s</a:t>
            </a:r>
            <a:r>
              <a:rPr lang="pl-PL" sz="2200" dirty="0" smtClean="0">
                <a:latin typeface="+mn-lt"/>
              </a:rPr>
              <a:t>  </a:t>
            </a:r>
            <a:r>
              <a:rPr lang="pl-PL" sz="2200" dirty="0" err="1" smtClean="0">
                <a:latin typeface="+mn-lt"/>
              </a:rPr>
              <a:t>parish</a:t>
            </a:r>
            <a:r>
              <a:rPr lang="pl-PL" sz="2200" dirty="0" smtClean="0">
                <a:latin typeface="+mn-lt"/>
              </a:rPr>
              <a:t> </a:t>
            </a:r>
            <a:r>
              <a:rPr lang="pl-PL" sz="2200" dirty="0" err="1" smtClean="0">
                <a:latin typeface="+mn-lt"/>
              </a:rPr>
              <a:t>church</a:t>
            </a:r>
            <a:r>
              <a:rPr lang="pl-PL" sz="2200" dirty="0" smtClean="0">
                <a:latin typeface="+mn-lt"/>
              </a:rPr>
              <a:t>  </a:t>
            </a:r>
            <a:r>
              <a:rPr lang="pl-PL" sz="2200" dirty="0" err="1" smtClean="0">
                <a:latin typeface="+mn-lt"/>
              </a:rPr>
              <a:t>in</a:t>
            </a:r>
            <a:r>
              <a:rPr lang="pl-PL" sz="2200" dirty="0" smtClean="0">
                <a:latin typeface="+mn-lt"/>
              </a:rPr>
              <a:t>  Rodowo</a:t>
            </a:r>
            <a:r>
              <a:rPr lang="pl-PL" sz="2200" dirty="0" smtClean="0">
                <a:latin typeface="Blackadder ITC" pitchFamily="82" charset="0"/>
              </a:rPr>
              <a:t>.</a:t>
            </a:r>
            <a:r>
              <a:rPr lang="pl-PL" dirty="0" smtClean="0">
                <a:latin typeface="Blackadder ITC" pitchFamily="82" charset="0"/>
              </a:rPr>
              <a:t/>
            </a:r>
            <a:br>
              <a:rPr lang="pl-PL" dirty="0" smtClean="0">
                <a:latin typeface="Blackadder ITC" pitchFamily="82" charset="0"/>
              </a:rPr>
            </a:br>
            <a:endParaRPr lang="pl-PL" dirty="0">
              <a:latin typeface="Blackadder ITC" pitchFamily="82" charset="0"/>
            </a:endParaRPr>
          </a:p>
        </p:txBody>
      </p:sp>
      <p:pic>
        <p:nvPicPr>
          <p:cNvPr id="4" name="Symbol zastępczy zawartości 3" descr="k1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357166"/>
            <a:ext cx="4389120" cy="5852160"/>
          </a:xfrm>
        </p:spPr>
      </p:pic>
      <p:sp>
        <p:nvSpPr>
          <p:cNvPr id="5" name="Prostokąt 4"/>
          <p:cNvSpPr/>
          <p:nvPr/>
        </p:nvSpPr>
        <p:spPr>
          <a:xfrm>
            <a:off x="857224" y="1785926"/>
            <a:ext cx="23574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Blackadder ITC" pitchFamily="82" charset="0"/>
              </a:rPr>
              <a:t>A  </a:t>
            </a:r>
            <a:r>
              <a:rPr lang="pl-PL" sz="2400" dirty="0" err="1" smtClean="0">
                <a:latin typeface="Blackadder ITC" pitchFamily="82" charset="0"/>
              </a:rPr>
              <a:t>former</a:t>
            </a:r>
            <a:r>
              <a:rPr lang="pl-PL" sz="2400" dirty="0" smtClean="0">
                <a:latin typeface="Blackadder ITC" pitchFamily="82" charset="0"/>
              </a:rPr>
              <a:t> protestant </a:t>
            </a:r>
          </a:p>
          <a:p>
            <a:pPr>
              <a:lnSpc>
                <a:spcPct val="150000"/>
              </a:lnSpc>
            </a:pPr>
            <a:r>
              <a:rPr lang="pl-PL" sz="2400" dirty="0" err="1" smtClean="0">
                <a:latin typeface="Blackadder ITC" pitchFamily="82" charset="0"/>
              </a:rPr>
              <a:t>church</a:t>
            </a:r>
            <a:r>
              <a:rPr lang="pl-PL" sz="2400" dirty="0" smtClean="0">
                <a:latin typeface="Blackadder ITC" pitchFamily="82" charset="0"/>
              </a:rPr>
              <a:t> was </a:t>
            </a:r>
            <a:r>
              <a:rPr lang="pl-PL" sz="2400" dirty="0" err="1" smtClean="0">
                <a:latin typeface="Blackadder ITC" pitchFamily="82" charset="0"/>
              </a:rPr>
              <a:t>built</a:t>
            </a:r>
            <a:r>
              <a:rPr lang="pl-PL" sz="2400" dirty="0" smtClean="0">
                <a:latin typeface="Blackadder ITC" pitchFamily="82" charset="0"/>
              </a:rPr>
              <a:t>  </a:t>
            </a:r>
            <a:r>
              <a:rPr lang="pl-PL" sz="2400" dirty="0" err="1" smtClean="0">
                <a:latin typeface="Blackadder ITC" pitchFamily="82" charset="0"/>
              </a:rPr>
              <a:t>in</a:t>
            </a:r>
            <a:r>
              <a:rPr lang="pl-PL" sz="2400" dirty="0" smtClean="0">
                <a:latin typeface="Blackadder ITC" pitchFamily="82" charset="0"/>
              </a:rPr>
              <a:t> 1754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in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the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Baroque</a:t>
            </a:r>
            <a:r>
              <a:rPr lang="pl-PL" sz="2400" dirty="0" smtClean="0">
                <a:latin typeface="Blackadder ITC" pitchFamily="82" charset="0"/>
              </a:rPr>
              <a:t> style. </a:t>
            </a:r>
          </a:p>
          <a:p>
            <a:pPr>
              <a:lnSpc>
                <a:spcPct val="150000"/>
              </a:lnSpc>
            </a:pPr>
            <a:r>
              <a:rPr lang="pl-PL" sz="2400" dirty="0" err="1" smtClean="0">
                <a:latin typeface="Blackadder ITC" pitchFamily="82" charset="0"/>
              </a:rPr>
              <a:t>Now</a:t>
            </a:r>
            <a:r>
              <a:rPr lang="pl-PL" sz="2400" dirty="0" smtClean="0">
                <a:latin typeface="Blackadder ITC" pitchFamily="82" charset="0"/>
              </a:rPr>
              <a:t>  </a:t>
            </a:r>
            <a:r>
              <a:rPr lang="pl-PL" sz="2400" dirty="0" err="1" smtClean="0">
                <a:latin typeface="Blackadder ITC" pitchFamily="82" charset="0"/>
              </a:rPr>
              <a:t>it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is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Roman-Catholic</a:t>
            </a:r>
            <a:r>
              <a:rPr lang="pl-PL" sz="2400" dirty="0" smtClean="0">
                <a:latin typeface="Blackadder ITC" pitchFamily="82" charset="0"/>
              </a:rPr>
              <a:t> </a:t>
            </a:r>
            <a:r>
              <a:rPr lang="pl-PL" sz="2400" dirty="0" err="1" smtClean="0">
                <a:latin typeface="Blackadder ITC" pitchFamily="82" charset="0"/>
              </a:rPr>
              <a:t>Church</a:t>
            </a:r>
            <a:r>
              <a:rPr lang="pl-PL" sz="2400" dirty="0" smtClean="0">
                <a:latin typeface="Blackadder ITC" pitchFamily="8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2400" dirty="0" err="1" smtClean="0">
                <a:latin typeface="Blackadder ITC" pitchFamily="82" charset="0"/>
              </a:rPr>
              <a:t>The</a:t>
            </a:r>
            <a:r>
              <a:rPr lang="pl-PL" sz="2400" dirty="0" smtClean="0">
                <a:latin typeface="Blackadder ITC" pitchFamily="82" charset="0"/>
              </a:rPr>
              <a:t>  </a:t>
            </a:r>
            <a:r>
              <a:rPr lang="pl-PL" sz="2400" dirty="0" err="1" smtClean="0">
                <a:latin typeface="Blackadder ITC" pitchFamily="82" charset="0"/>
              </a:rPr>
              <a:t>classical</a:t>
            </a:r>
            <a:r>
              <a:rPr lang="pl-PL" sz="2400" dirty="0" smtClean="0">
                <a:latin typeface="Blackadder ITC" pitchFamily="82" charset="0"/>
              </a:rPr>
              <a:t>  </a:t>
            </a:r>
            <a:r>
              <a:rPr lang="pl-PL" sz="2400" dirty="0" err="1" smtClean="0">
                <a:latin typeface="Blackadder ITC" pitchFamily="82" charset="0"/>
              </a:rPr>
              <a:t>tower</a:t>
            </a:r>
            <a:r>
              <a:rPr lang="pl-PL" sz="2400" dirty="0" smtClean="0">
                <a:latin typeface="Blackadder ITC" pitchFamily="8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lackadder ITC" pitchFamily="82" charset="0"/>
              </a:rPr>
              <a:t>was  </a:t>
            </a:r>
            <a:r>
              <a:rPr lang="pl-PL" sz="2400" dirty="0" err="1" smtClean="0">
                <a:latin typeface="Blackadder ITC" pitchFamily="82" charset="0"/>
              </a:rPr>
              <a:t>added</a:t>
            </a:r>
            <a:r>
              <a:rPr lang="pl-PL" sz="2400" dirty="0" smtClean="0">
                <a:latin typeface="Blackadder ITC" pitchFamily="82" charset="0"/>
              </a:rPr>
              <a:t>  </a:t>
            </a:r>
            <a:r>
              <a:rPr lang="pl-PL" sz="2400" dirty="0" err="1" smtClean="0">
                <a:latin typeface="Blackadder ITC" pitchFamily="82" charset="0"/>
              </a:rPr>
              <a:t>in</a:t>
            </a:r>
            <a:r>
              <a:rPr lang="pl-PL" sz="2400" dirty="0" smtClean="0">
                <a:latin typeface="Blackadder ITC" pitchFamily="82" charset="0"/>
              </a:rPr>
              <a:t> 1859</a:t>
            </a:r>
            <a:r>
              <a:rPr lang="pl-PL" sz="2400" dirty="0" smtClean="0">
                <a:latin typeface="Century Gothic" pitchFamily="34" charset="0"/>
              </a:rPr>
              <a:t>.</a:t>
            </a:r>
            <a:endParaRPr lang="pl-PL" sz="24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323</Words>
  <PresentationFormat>Pokaz na ekranie (4:3)</PresentationFormat>
  <Paragraphs>61</Paragraphs>
  <Slides>37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Energetyczny</vt:lpstr>
      <vt:lpstr>Rodowo invites you</vt:lpstr>
      <vt:lpstr>Rodowo</vt:lpstr>
      <vt:lpstr>A short note</vt:lpstr>
      <vt:lpstr>Beautiful nature</vt:lpstr>
      <vt:lpstr>Green Rodowo</vt:lpstr>
      <vt:lpstr> </vt:lpstr>
      <vt:lpstr>  the    lake</vt:lpstr>
      <vt:lpstr>Slajd 8</vt:lpstr>
      <vt:lpstr>   St.Stanislaus  Kostka’s  parish church  in  Rodowo. </vt:lpstr>
      <vt:lpstr>Outside  and  inside  the  church</vt:lpstr>
      <vt:lpstr>At the entrance to eternity...</vt:lpstr>
      <vt:lpstr>Old tombs</vt:lpstr>
      <vt:lpstr>Slajd 13</vt:lpstr>
      <vt:lpstr>What  is  a  village  without   School?!</vt:lpstr>
      <vt:lpstr>                  </vt:lpstr>
      <vt:lpstr>Slajd 16</vt:lpstr>
      <vt:lpstr>Our colourful school</vt:lpstr>
      <vt:lpstr>          School trip to the capital city</vt:lpstr>
      <vt:lpstr>Euro  2012  in  Rodowo</vt:lpstr>
      <vt:lpstr>Exhausted but satisfied – school trip to the mountains</vt:lpstr>
      <vt:lpstr>Potatoe’s Day has become a good tradition in our school</vt:lpstr>
      <vt:lpstr>The School Ear hears everything</vt:lpstr>
      <vt:lpstr> At the school yard. We remember our history...</vt:lpstr>
      <vt:lpstr>Slajd 24</vt:lpstr>
      <vt:lpstr>Rodowo -  the   village    of miracles.   </vt:lpstr>
      <vt:lpstr>Open Air Painting and Sculpting</vt:lpstr>
      <vt:lpstr> Ryszard Rebeszko  </vt:lpstr>
      <vt:lpstr> </vt:lpstr>
      <vt:lpstr>Slajd 29</vt:lpstr>
      <vt:lpstr>Walking down the street…. </vt:lpstr>
      <vt:lpstr>The Village of Miracles </vt:lpstr>
      <vt:lpstr>Slajd 32</vt:lpstr>
      <vt:lpstr>Open window or door?</vt:lpstr>
      <vt:lpstr>The dreams have shown Don Quixote the way  to  Rodowo! </vt:lpstr>
      <vt:lpstr>Loud „miaw” wall </vt:lpstr>
      <vt:lpstr>Come  and  visit  us!!!</vt:lpstr>
      <vt:lpstr>  Karolina Langmesser, Karolina Łazarczyk. Natalia Jarmosz, Natalia Kępka, Patrycja Jarzynka, II-G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KAPITAN NEMO</cp:lastModifiedBy>
  <cp:revision>54</cp:revision>
  <dcterms:modified xsi:type="dcterms:W3CDTF">2012-12-16T22:41:11Z</dcterms:modified>
</cp:coreProperties>
</file>